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27"/>
  </p:notesMasterIdLst>
  <p:sldIdLst>
    <p:sldId id="405" r:id="rId2"/>
    <p:sldId id="290" r:id="rId3"/>
    <p:sldId id="395" r:id="rId4"/>
    <p:sldId id="396" r:id="rId5"/>
    <p:sldId id="406" r:id="rId6"/>
    <p:sldId id="409" r:id="rId7"/>
    <p:sldId id="407" r:id="rId8"/>
    <p:sldId id="408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391" r:id="rId2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25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https://support.zoom.com/hc/en/article?id=zm_kb&amp;sysparm_article=KB0058033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5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https://support.zoom.com/hc/en/article?id=zm_kb&amp;sysparm_article=KB0057619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5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https://support.zoom.com/hc/en/article?id=zm_kb&amp;sysparm_article=KB0075080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7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https://support.zoom.com/hc/en/article?id=zm_kb&amp;sysparm_article=KB0073984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6793-38CB-E504-822E-77A27CE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74" y="1484416"/>
            <a:ext cx="9906000" cy="3693226"/>
          </a:xfrm>
        </p:spPr>
        <p:txBody>
          <a:bodyPr>
            <a:normAutofit/>
          </a:bodyPr>
          <a:lstStyle/>
          <a:p>
            <a:r>
              <a:rPr lang="en-US" sz="4800" dirty="0"/>
              <a:t>Using</a:t>
            </a:r>
            <a:br>
              <a:rPr lang="en-US" sz="4800" dirty="0"/>
            </a:br>
            <a:r>
              <a:rPr lang="en-US" sz="4800" dirty="0"/>
              <a:t>Zoom</a:t>
            </a:r>
            <a:br>
              <a:rPr lang="en-US" sz="4800" dirty="0"/>
            </a:br>
            <a:r>
              <a:rPr lang="en-US" sz="4800" dirty="0"/>
              <a:t>AI Companion</a:t>
            </a:r>
            <a:br>
              <a:rPr lang="en-US" sz="4800" dirty="0"/>
            </a:br>
            <a:r>
              <a:rPr lang="en-US" sz="4800" dirty="0"/>
              <a:t>Team chat</a:t>
            </a:r>
            <a:br>
              <a:rPr lang="en-US" sz="4800" dirty="0"/>
            </a:br>
            <a:r>
              <a:rPr lang="en-US" sz="4800" dirty="0"/>
              <a:t>Part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5A831-E821-3451-AA21-234B4B9F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D024B-6077-326B-B2FF-495FB8C5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71" y="374899"/>
            <a:ext cx="10354657" cy="61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7FDF4-33C9-4974-CBA3-BCC613F4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2" y="591592"/>
            <a:ext cx="10496275" cy="56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0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69F2-B81D-F26F-D3A5-FB306E66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Team Chat 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D278B-E9AD-EFF0-FE24-720D56D9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66" y="2425296"/>
            <a:ext cx="10140491" cy="16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A72FB-6F08-BAF7-E012-7642F8C6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" y="1447506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Thread</a:t>
            </a:r>
            <a:br>
              <a:rPr lang="en-US" sz="4800" dirty="0"/>
            </a:br>
            <a:r>
              <a:rPr lang="en-US" sz="4800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3466C-8D21-06BD-8621-4BA84859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8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8759F-C5D0-E911-FB3C-2DC50194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6" y="455483"/>
            <a:ext cx="12009748" cy="121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D9920-34F1-BFA9-9CCE-5ABE809D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38" y="1737580"/>
            <a:ext cx="7498723" cy="50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73149-5AD3-5E9C-CD77-786EA6E1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40" y="1293444"/>
            <a:ext cx="10005920" cy="42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DC95-3D5E-5470-9A94-60E1F025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Thread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90AE-E17C-623C-AEDE-14DC6EC3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42" y="1808011"/>
            <a:ext cx="6806915" cy="48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BA52DB-E3AE-7536-6AC5-D311D24C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45" y="1249543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Sentence</a:t>
            </a:r>
            <a:br>
              <a:rPr lang="en-US" sz="4800" dirty="0"/>
            </a:br>
            <a:r>
              <a:rPr lang="en-US" sz="4800" dirty="0"/>
              <a:t>Completion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09FFD-BF45-FE3C-AECF-1F52DA61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8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3CEBD-73B6-2627-2168-206BBD64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9" y="362282"/>
            <a:ext cx="12056882" cy="78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1C4B7-55F7-F47E-1042-C09EA3C7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30" y="1275548"/>
            <a:ext cx="8299340" cy="55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E0A62-02DC-2428-D378-BEB49211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18" y="204677"/>
            <a:ext cx="9367964" cy="64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5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1843951"/>
            <a:ext cx="10622603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4000" dirty="0"/>
              <a:t>“I’ve learned that the key to a successful Zoom call is having a strategically placed bookshelf behind me to look smart.”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7808-3267-EEE6-5C6E-CFED8321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Sentence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932E5-B39C-0522-1FCE-980DB358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28" y="2638743"/>
            <a:ext cx="10905543" cy="15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75E1C-4B9D-D1AA-F3CE-F47D0FAF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2" y="1258970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Quick</a:t>
            </a:r>
            <a:br>
              <a:rPr lang="en-US" sz="4800" dirty="0"/>
            </a:br>
            <a:r>
              <a:rPr lang="en-US" sz="4800" dirty="0"/>
              <a:t>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4A89E-EAB1-7A29-A189-9FE24981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5C503-B331-1A44-DBE8-F879051C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" y="852571"/>
            <a:ext cx="12038029" cy="741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A113E-BBE6-662E-5007-66C3D4C6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1851168"/>
            <a:ext cx="9765505" cy="4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A2D68-5C2F-7667-66BF-764196BB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6" y="1656559"/>
            <a:ext cx="11330608" cy="1791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B19BF-5547-384A-CB66-82C40196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39" y="3689847"/>
            <a:ext cx="11881121" cy="7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4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743-1EC9-E3AF-9954-696FF83A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Quick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BF740-EF0C-5B45-B601-DF3DE689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39" y="2097088"/>
            <a:ext cx="8853121" cy="26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BCAAC-F596-8C57-EA8D-AB2A808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52718-72DC-EADA-0082-7F5C836B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76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1FC4B-02AB-9403-62B5-D2AD0AC3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36" y="1019678"/>
            <a:ext cx="9404127" cy="48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01313-4349-9BC2-1445-394D50D1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9" y="335375"/>
            <a:ext cx="10708702" cy="6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EB5-9470-9A8B-0F78-73E72F1D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48" y="2413263"/>
            <a:ext cx="9906000" cy="1802140"/>
          </a:xfrm>
        </p:spPr>
        <p:txBody>
          <a:bodyPr>
            <a:normAutofit/>
          </a:bodyPr>
          <a:lstStyle/>
          <a:p>
            <a:r>
              <a:rPr lang="en-US" sz="4800" dirty="0"/>
              <a:t>Team Chat </a:t>
            </a:r>
            <a:br>
              <a:rPr lang="en-US" sz="4800" dirty="0"/>
            </a:br>
            <a:r>
              <a:rPr lang="en-US" sz="4800" dirty="0"/>
              <a:t>Compose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FDBDB-1E4E-0AF0-0C20-535AC98E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4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E745F-98F8-DB6E-9EE8-61C158C2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4" y="361405"/>
            <a:ext cx="11778311" cy="996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D348B-9CC2-A71E-AD5E-E5E40234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68" y="1581548"/>
            <a:ext cx="9712863" cy="50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85AE2-4DC3-0FCF-2444-8C6657FA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04" y="1670451"/>
            <a:ext cx="10325191" cy="3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54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8547</TotalTime>
  <Words>200</Words>
  <Application>Microsoft Office PowerPoint</Application>
  <PresentationFormat>Widescreen</PresentationFormat>
  <Paragraphs>25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Using Zoom AI Companion Team chat Part 4</vt:lpstr>
      <vt:lpstr>PowerPoint Presentation</vt:lpstr>
      <vt:lpstr>PowerPoint Presentation</vt:lpstr>
      <vt:lpstr>Membership has its privileges</vt:lpstr>
      <vt:lpstr>PowerPoint Presentation</vt:lpstr>
      <vt:lpstr>PowerPoint Presentation</vt:lpstr>
      <vt:lpstr>Team Chat  Compose</vt:lpstr>
      <vt:lpstr>PowerPoint Presentation</vt:lpstr>
      <vt:lpstr>PowerPoint Presentation</vt:lpstr>
      <vt:lpstr>PowerPoint Presentation</vt:lpstr>
      <vt:lpstr>PowerPoint Presentation</vt:lpstr>
      <vt:lpstr>Demo: Team Chat Compose</vt:lpstr>
      <vt:lpstr>Thread Summary</vt:lpstr>
      <vt:lpstr>PowerPoint Presentation</vt:lpstr>
      <vt:lpstr>PowerPoint Presentation</vt:lpstr>
      <vt:lpstr>Demo: Thread Summary</vt:lpstr>
      <vt:lpstr>Sentence Completion</vt:lpstr>
      <vt:lpstr>PowerPoint Presentation</vt:lpstr>
      <vt:lpstr>PowerPoint Presentation</vt:lpstr>
      <vt:lpstr>Demo: Sentence Completion</vt:lpstr>
      <vt:lpstr>Quick Schedule</vt:lpstr>
      <vt:lpstr>PowerPoint Presentation</vt:lpstr>
      <vt:lpstr>PowerPoint Presentation</vt:lpstr>
      <vt:lpstr>Demo: Quick 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Zoom AI Companion Team chat Part 4</dc:title>
  <dc:creator>Zain</dc:creator>
  <cp:lastModifiedBy>Zain Naboulsi</cp:lastModifiedBy>
  <cp:revision>8</cp:revision>
  <cp:lastPrinted>2024-03-11T13:51:07Z</cp:lastPrinted>
  <dcterms:created xsi:type="dcterms:W3CDTF">2023-10-26T23:38:07Z</dcterms:created>
  <dcterms:modified xsi:type="dcterms:W3CDTF">2024-04-25T03:11:47Z</dcterms:modified>
</cp:coreProperties>
</file>